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4" r:id="rId16"/>
    <p:sldId id="267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0.emf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351019"/>
            <a:chOff x="260088" y="4256156"/>
            <a:chExt cx="3194050" cy="235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323439"/>
                </a:xfrm>
                <a:prstGeom prst="rect">
                  <a:avLst/>
                </a:prstGeom>
                <a:blipFill>
                  <a:blip r:embed="rId6"/>
                  <a:stretch>
                    <a:fillRect l="-1337" t="-1382" b="-5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40684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40684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Eo</a:t>
            </a:r>
            <a:r>
              <a:rPr lang="en-US" dirty="0"/>
              <a:t> field forms a standing wave  and is blocked at the boundary of cutoff layer ,while Ex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4674489" y="6122347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4965360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587605" y="5861776"/>
            <a:ext cx="5717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within certain  oblique angle range , 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benchmark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normalized wave number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as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698</Words>
  <Application>Microsoft Office PowerPoint</Application>
  <PresentationFormat>Widescreen</PresentationFormat>
  <Paragraphs>137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benchmark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9</cp:revision>
  <dcterms:created xsi:type="dcterms:W3CDTF">2024-08-07T00:25:23Z</dcterms:created>
  <dcterms:modified xsi:type="dcterms:W3CDTF">2024-08-08T08:42:42Z</dcterms:modified>
</cp:coreProperties>
</file>